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7C94-2215-4780-993D-AD71E8E842B6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BE8E6-00D6-46EC-8AF5-28B0826071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5C2B8A-7A76-4FDE-83AB-CD933FF03C01}" type="datetimeFigureOut">
              <a:rPr lang="it-IT" smtClean="0"/>
              <a:pPr/>
              <a:t>21/07/2020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FE6CAE-C324-4F97-B70B-063D090159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SETTEMBRE 2020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75856" y="2996952"/>
            <a:ext cx="5114778" cy="1101248"/>
          </a:xfrm>
        </p:spPr>
        <p:txBody>
          <a:bodyPr/>
          <a:lstStyle/>
          <a:p>
            <a:pPr algn="ctr"/>
            <a:r>
              <a:rPr lang="it-IT" b="1" dirty="0" smtClean="0"/>
              <a:t>UNO SCENARIO</a:t>
            </a:r>
            <a:endParaRPr lang="it-IT" b="1" dirty="0" smtClean="0"/>
          </a:p>
          <a:p>
            <a:pPr algn="ctr"/>
            <a:r>
              <a:rPr lang="it-IT" b="1" dirty="0" smtClean="0"/>
              <a:t>PER RIENTRO A SCUOLA</a:t>
            </a:r>
            <a:endParaRPr lang="it-IT" b="1" dirty="0"/>
          </a:p>
        </p:txBody>
      </p:sp>
      <p:pic>
        <p:nvPicPr>
          <p:cNvPr id="4" name="Immagine 3" descr="Logo IPSS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10801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3347864" y="4581128"/>
            <a:ext cx="5114778" cy="110124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IPSEOA “S. FRANCESCO”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it-IT" sz="2200" b="1" dirty="0" smtClean="0">
                <a:solidFill>
                  <a:srgbClr val="FFFFFF"/>
                </a:solidFill>
              </a:rPr>
              <a:t>PAOLA</a:t>
            </a:r>
            <a:endParaRPr kumimoji="0" lang="it-IT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 smtClean="0"/>
              <a:t>Proposte operative per l’</a:t>
            </a:r>
            <a:r>
              <a:rPr lang="it-IT" sz="2400" dirty="0" err="1" smtClean="0"/>
              <a:t>a.s.</a:t>
            </a:r>
            <a:r>
              <a:rPr lang="it-IT" sz="2400" dirty="0" smtClean="0"/>
              <a:t> 2020/21 che tengono conto dell’emergenza </a:t>
            </a:r>
            <a:r>
              <a:rPr lang="it-IT" sz="2400" dirty="0" smtClean="0"/>
              <a:t>COVID</a:t>
            </a:r>
            <a:br>
              <a:rPr lang="it-IT" sz="2400" dirty="0" smtClean="0"/>
            </a:br>
            <a:r>
              <a:rPr lang="it-IT" sz="2400" dirty="0" smtClean="0"/>
              <a:t>PRIMO MESE </a:t>
            </a:r>
            <a:r>
              <a:rPr lang="it-IT" sz="2400" dirty="0" err="1" smtClean="0"/>
              <a:t>DI</a:t>
            </a:r>
            <a:r>
              <a:rPr lang="it-IT" sz="2400" dirty="0" smtClean="0"/>
              <a:t> LEZIONE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Didattica in presenza e a distanza</a:t>
            </a:r>
          </a:p>
          <a:p>
            <a:endParaRPr lang="it-IT" dirty="0" smtClean="0"/>
          </a:p>
          <a:p>
            <a:r>
              <a:rPr lang="it-IT" dirty="0" smtClean="0"/>
              <a:t>Organizzazione dei laboratori</a:t>
            </a:r>
          </a:p>
          <a:p>
            <a:endParaRPr lang="it-IT" dirty="0" smtClean="0"/>
          </a:p>
          <a:p>
            <a:r>
              <a:rPr lang="it-IT" dirty="0" smtClean="0"/>
              <a:t>Convitto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Organizzazione della Didattica  (Primo Mese di Lezione)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/>
              <a:t>Classi PRIME: 6 giorni di lezione in presenza/ 32 Unità orarie da 50 minuti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Classi SECONDE, TERZE, QUARTE, QUINTE</a:t>
            </a:r>
          </a:p>
          <a:p>
            <a:pPr algn="ctr">
              <a:buNone/>
            </a:pPr>
            <a:r>
              <a:rPr lang="it-IT" dirty="0" smtClean="0"/>
              <a:t>Didattica mista presenza e </a:t>
            </a:r>
            <a:r>
              <a:rPr lang="it-IT" dirty="0" err="1" smtClean="0"/>
              <a:t>DaD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18 Unità orarie in presenza</a:t>
            </a:r>
          </a:p>
          <a:p>
            <a:pPr algn="ctr">
              <a:buNone/>
            </a:pPr>
            <a:r>
              <a:rPr lang="it-IT" dirty="0" smtClean="0"/>
              <a:t>Con TUTTI i laboratori in PRESENZA </a:t>
            </a:r>
          </a:p>
          <a:p>
            <a:pPr algn="ctr">
              <a:buNone/>
            </a:pPr>
            <a:r>
              <a:rPr lang="it-IT" dirty="0" smtClean="0"/>
              <a:t>(eventualmente strutturati in gruppi</a:t>
            </a:r>
          </a:p>
          <a:p>
            <a:pPr algn="ctr">
              <a:buNone/>
            </a:pPr>
            <a:r>
              <a:rPr lang="it-IT" dirty="0" smtClean="0"/>
              <a:t> per le classi numerose) 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00100" y="185736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5238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ORARIO</a:t>
                      </a:r>
                      <a:r>
                        <a:rPr lang="it-IT" baseline="0" dirty="0" smtClean="0"/>
                        <a:t> DELLE LEZIONI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8,20- 9,10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9,10-10,00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10,00- 10,50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10,50- 11,40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11,40- 12,30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VI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12,30- </a:t>
                      </a:r>
                      <a:r>
                        <a:rPr lang="it-IT" dirty="0" smtClean="0"/>
                        <a:t>13,20 (Martedì e Venerdì)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Tutti gli alunni dell’intera classe saranno contemporaneamente presenti in classe o in </a:t>
            </a:r>
            <a:r>
              <a:rPr lang="it-IT" dirty="0" err="1" smtClean="0"/>
              <a:t>DaD</a:t>
            </a:r>
            <a:r>
              <a:rPr lang="it-IT" dirty="0" smtClean="0"/>
              <a:t> da casa;</a:t>
            </a:r>
          </a:p>
          <a:p>
            <a:r>
              <a:rPr lang="it-IT" dirty="0" smtClean="0"/>
              <a:t>Classi “in presenza” 10 o 11 al giorno (su 18);</a:t>
            </a:r>
          </a:p>
          <a:p>
            <a:r>
              <a:rPr lang="it-IT" dirty="0" smtClean="0"/>
              <a:t>Ore in presenza percentualmente suddivise tra presenza e distanza;</a:t>
            </a:r>
          </a:p>
          <a:p>
            <a:r>
              <a:rPr lang="it-IT" dirty="0" smtClean="0"/>
              <a:t>Ingressi e uscite dedicati;</a:t>
            </a:r>
          </a:p>
          <a:p>
            <a:r>
              <a:rPr lang="it-IT" dirty="0" smtClean="0"/>
              <a:t>Servizi  igienici dedicati;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it-IT" dirty="0" smtClean="0"/>
              <a:t>I NOSTRI SPAZI</a:t>
            </a:r>
            <a:endParaRPr lang="it-IT" dirty="0"/>
          </a:p>
        </p:txBody>
      </p:sp>
      <p:pic>
        <p:nvPicPr>
          <p:cNvPr id="4" name="Segnaposto contenuto 3" descr="WhatsApp Image 2020-07-21 at 10.44.3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egnaposto contenuto 14" descr="WhatsApp Image 2020-07-21 at 10.44.4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42201"/>
            <a:ext cx="6552216" cy="49141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19867140">
            <a:off x="1897153" y="2262242"/>
            <a:ext cx="37552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presto!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magine 4" descr="Logo IPSS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8904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273</TotalTime>
  <Words>176</Words>
  <Application>Microsoft Office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Mito</vt:lpstr>
      <vt:lpstr>SETTEMBRE 2020 </vt:lpstr>
      <vt:lpstr>Proposte operative per l’a.s. 2020/21 che tengono conto dell’emergenza COVID PRIMO MESE DI LEZIONE</vt:lpstr>
      <vt:lpstr>Organizzazione della Didattica  (Primo Mese di Lezione)</vt:lpstr>
      <vt:lpstr>        </vt:lpstr>
      <vt:lpstr>Diapositiva 5</vt:lpstr>
      <vt:lpstr>I NOSTRI SPAZI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SETTEMBRE 2020</dc:title>
  <dc:creator>Utente</dc:creator>
  <cp:lastModifiedBy>user</cp:lastModifiedBy>
  <cp:revision>24</cp:revision>
  <dcterms:created xsi:type="dcterms:W3CDTF">2020-07-19T15:36:47Z</dcterms:created>
  <dcterms:modified xsi:type="dcterms:W3CDTF">2020-07-21T09:12:01Z</dcterms:modified>
</cp:coreProperties>
</file>